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09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87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D07C8-B3C2-4062-80B5-E0D3EAA0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233362"/>
            <a:ext cx="10496550" cy="63912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1736A1-8F0A-41BB-8B75-607CF8BBD2F4}"/>
              </a:ext>
            </a:extLst>
          </p:cNvPr>
          <p:cNvSpPr/>
          <p:nvPr/>
        </p:nvSpPr>
        <p:spPr>
          <a:xfrm>
            <a:off x="4754089" y="83893"/>
            <a:ext cx="25255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Nordeste</a:t>
            </a:r>
            <a:endParaRPr lang="en-U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6CFBED-1F3B-4D1B-B03C-ADBEDB75AA0C}"/>
              </a:ext>
            </a:extLst>
          </p:cNvPr>
          <p:cNvSpPr/>
          <p:nvPr/>
        </p:nvSpPr>
        <p:spPr>
          <a:xfrm>
            <a:off x="6409592" y="1007223"/>
            <a:ext cx="4651131" cy="51737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Visão no final do dia </a:t>
            </a:r>
          </a:p>
          <a:p>
            <a:pPr algn="ctr"/>
            <a:r>
              <a:rPr lang="pt-BR" sz="2800" dirty="0"/>
              <a:t>26 de novembro</a:t>
            </a:r>
            <a:endParaRPr lang="en-GB" sz="2800" dirty="0"/>
          </a:p>
          <a:p>
            <a:pPr algn="ctr"/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201CE7-C122-4A69-8349-D23BF730A1D3}"/>
              </a:ext>
            </a:extLst>
          </p:cNvPr>
          <p:cNvCxnSpPr>
            <a:cxnSpLocks/>
          </p:cNvCxnSpPr>
          <p:nvPr/>
        </p:nvCxnSpPr>
        <p:spPr>
          <a:xfrm flipV="1">
            <a:off x="2989406" y="6119446"/>
            <a:ext cx="0" cy="3341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2E105ED-EE1B-4700-B8DB-A20E57E94802}"/>
              </a:ext>
            </a:extLst>
          </p:cNvPr>
          <p:cNvSpPr/>
          <p:nvPr/>
        </p:nvSpPr>
        <p:spPr>
          <a:xfrm>
            <a:off x="4897314" y="1007223"/>
            <a:ext cx="6163409" cy="51737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rgbClr val="FF0000"/>
                </a:solidFill>
              </a:rPr>
              <a:t>Visão no final do dia </a:t>
            </a:r>
          </a:p>
          <a:p>
            <a:pPr algn="ctr"/>
            <a:r>
              <a:rPr lang="pt-BR" sz="3600" b="1" dirty="0">
                <a:solidFill>
                  <a:srgbClr val="FF0000"/>
                </a:solidFill>
              </a:rPr>
              <a:t>24 de novembro. Você só vê o PLD publicado para o dia 25!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2D8CA7-1735-4A36-BF2E-01969CE130BA}"/>
              </a:ext>
            </a:extLst>
          </p:cNvPr>
          <p:cNvSpPr/>
          <p:nvPr/>
        </p:nvSpPr>
        <p:spPr>
          <a:xfrm rot="21312538">
            <a:off x="220023" y="1701438"/>
            <a:ext cx="101517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O SIDH </a:t>
            </a:r>
            <a:r>
              <a:rPr lang="en-US" sz="32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diz</a:t>
            </a:r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: </a:t>
            </a:r>
            <a:r>
              <a:rPr lang="en-US" sz="32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carregue</a:t>
            </a:r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</a:p>
          <a:p>
            <a:pPr algn="ctr"/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mas </a:t>
            </a:r>
            <a:r>
              <a:rPr lang="en-US" sz="32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só</a:t>
            </a:r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32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descarregue</a:t>
            </a:r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no </a:t>
            </a:r>
            <a:r>
              <a:rPr lang="en-US" sz="32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dia</a:t>
            </a:r>
            <a:r>
              <a:rPr lang="en-US" sz="32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26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0E879AB-4C0A-4112-8B63-FC8A7DBBC2C5}"/>
              </a:ext>
            </a:extLst>
          </p:cNvPr>
          <p:cNvSpPr/>
          <p:nvPr/>
        </p:nvSpPr>
        <p:spPr>
          <a:xfrm>
            <a:off x="4607190" y="4352192"/>
            <a:ext cx="527518" cy="773723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50000"/>
                <a:alpha val="1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CD6466-F5AE-40D3-AF0F-F2756D22FB82}"/>
              </a:ext>
            </a:extLst>
          </p:cNvPr>
          <p:cNvSpPr/>
          <p:nvPr/>
        </p:nvSpPr>
        <p:spPr>
          <a:xfrm rot="21312538">
            <a:off x="5070037" y="4558596"/>
            <a:ext cx="478995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Aí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você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pergunta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: Por que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não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aproveitar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esse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pico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de PLD no final do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dia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25 ???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90247D-E24B-4447-A533-0003A13E2BB5}"/>
              </a:ext>
            </a:extLst>
          </p:cNvPr>
          <p:cNvSpPr txBox="1"/>
          <p:nvPr/>
        </p:nvSpPr>
        <p:spPr>
          <a:xfrm>
            <a:off x="1957983" y="6529542"/>
            <a:ext cx="235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Sua posição no tempo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DA5C6-3030-4EAA-8AA0-EF270A4C7AA2}"/>
              </a:ext>
            </a:extLst>
          </p:cNvPr>
          <p:cNvSpPr txBox="1"/>
          <p:nvPr/>
        </p:nvSpPr>
        <p:spPr>
          <a:xfrm rot="19523794">
            <a:off x="3887600" y="4276389"/>
            <a:ext cx="1364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=~300 R$/MWh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4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D07C8-B3C2-4062-80B5-E0D3EAA0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233362"/>
            <a:ext cx="10496550" cy="63912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1736A1-8F0A-41BB-8B75-607CF8BBD2F4}"/>
              </a:ext>
            </a:extLst>
          </p:cNvPr>
          <p:cNvSpPr/>
          <p:nvPr/>
        </p:nvSpPr>
        <p:spPr>
          <a:xfrm>
            <a:off x="4607190" y="83893"/>
            <a:ext cx="2819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Nordeste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6CFBED-1F3B-4D1B-B03C-ADBEDB75AA0C}"/>
              </a:ext>
            </a:extLst>
          </p:cNvPr>
          <p:cNvSpPr/>
          <p:nvPr/>
        </p:nvSpPr>
        <p:spPr>
          <a:xfrm>
            <a:off x="6409592" y="1007223"/>
            <a:ext cx="4651131" cy="51737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Visão no final do dia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25 de novembro. Você está vendo o PLD publicado para o dia 26.</a:t>
            </a:r>
            <a:endParaRPr lang="en-GB" sz="2800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201CE7-C122-4A69-8349-D23BF730A1D3}"/>
              </a:ext>
            </a:extLst>
          </p:cNvPr>
          <p:cNvCxnSpPr>
            <a:cxnSpLocks/>
          </p:cNvCxnSpPr>
          <p:nvPr/>
        </p:nvCxnSpPr>
        <p:spPr>
          <a:xfrm flipV="1">
            <a:off x="4602384" y="6110481"/>
            <a:ext cx="0" cy="3341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8AEAEE7-162B-4BD7-9C9D-5D2011F6925D}"/>
              </a:ext>
            </a:extLst>
          </p:cNvPr>
          <p:cNvSpPr/>
          <p:nvPr/>
        </p:nvSpPr>
        <p:spPr>
          <a:xfrm rot="21312538">
            <a:off x="263985" y="994432"/>
            <a:ext cx="1015175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O SIDH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diz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: fique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parado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</a:t>
            </a:r>
          </a:p>
          <a:p>
            <a:pPr algn="ctr"/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só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descarregue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no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dia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27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9E58CE-CF68-43A0-A620-0088DA2EFE99}"/>
              </a:ext>
            </a:extLst>
          </p:cNvPr>
          <p:cNvSpPr/>
          <p:nvPr/>
        </p:nvSpPr>
        <p:spPr>
          <a:xfrm rot="21312538">
            <a:off x="5031573" y="4648861"/>
            <a:ext cx="47899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Aí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você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pergunta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: Por que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não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aproveitar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esse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pico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???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B0E534-03A8-4D0F-8BD8-07E8EBE054F7}"/>
              </a:ext>
            </a:extLst>
          </p:cNvPr>
          <p:cNvSpPr/>
          <p:nvPr/>
        </p:nvSpPr>
        <p:spPr>
          <a:xfrm>
            <a:off x="5518650" y="2352646"/>
            <a:ext cx="527518" cy="773723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50000"/>
                <a:alpha val="1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A04992-13FB-4FE5-86A9-BCC8976C1616}"/>
              </a:ext>
            </a:extLst>
          </p:cNvPr>
          <p:cNvSpPr txBox="1"/>
          <p:nvPr/>
        </p:nvSpPr>
        <p:spPr>
          <a:xfrm rot="19523794">
            <a:off x="4767774" y="2585617"/>
            <a:ext cx="1364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=~500 R$/MWh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48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D07C8-B3C2-4062-80B5-E0D3EAA0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233362"/>
            <a:ext cx="10496550" cy="63912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1736A1-8F0A-41BB-8B75-607CF8BBD2F4}"/>
              </a:ext>
            </a:extLst>
          </p:cNvPr>
          <p:cNvSpPr/>
          <p:nvPr/>
        </p:nvSpPr>
        <p:spPr>
          <a:xfrm>
            <a:off x="4607190" y="83893"/>
            <a:ext cx="2819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Nordeste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6CFBED-1F3B-4D1B-B03C-ADBEDB75AA0C}"/>
              </a:ext>
            </a:extLst>
          </p:cNvPr>
          <p:cNvSpPr/>
          <p:nvPr/>
        </p:nvSpPr>
        <p:spPr>
          <a:xfrm>
            <a:off x="7835158" y="1007223"/>
            <a:ext cx="3225566" cy="51737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Visão no final do dia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27 de novembro</a:t>
            </a:r>
            <a:endParaRPr lang="en-GB" sz="2800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201CE7-C122-4A69-8349-D23BF730A1D3}"/>
              </a:ext>
            </a:extLst>
          </p:cNvPr>
          <p:cNvCxnSpPr>
            <a:cxnSpLocks/>
          </p:cNvCxnSpPr>
          <p:nvPr/>
        </p:nvCxnSpPr>
        <p:spPr>
          <a:xfrm flipV="1">
            <a:off x="6126384" y="6110481"/>
            <a:ext cx="0" cy="3341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CEBBB70-4E74-45FB-9562-B6B8A244F57A}"/>
              </a:ext>
            </a:extLst>
          </p:cNvPr>
          <p:cNvSpPr/>
          <p:nvPr/>
        </p:nvSpPr>
        <p:spPr>
          <a:xfrm rot="21312538">
            <a:off x="220023" y="1578328"/>
            <a:ext cx="1015175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O SIDH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diz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: fique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parado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</a:t>
            </a:r>
          </a:p>
          <a:p>
            <a:pPr algn="ctr"/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só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descarregue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no </a:t>
            </a:r>
            <a:r>
              <a:rPr lang="en-US" sz="4000" b="1" cap="none" spc="0" dirty="0" err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dia</a:t>
            </a:r>
            <a:r>
              <a:rPr lang="en-US" sz="4000" b="1" cap="none" spc="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28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15DE2B-442D-461B-BED3-670D29A85273}"/>
              </a:ext>
            </a:extLst>
          </p:cNvPr>
          <p:cNvSpPr/>
          <p:nvPr/>
        </p:nvSpPr>
        <p:spPr>
          <a:xfrm rot="21312538">
            <a:off x="1944043" y="3568888"/>
            <a:ext cx="552831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Aí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você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fica</a:t>
            </a:r>
            <a:r>
              <a:rPr lang="en-US" sz="2800" b="1" cap="none" spc="0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P da </a:t>
            </a:r>
            <a:r>
              <a:rPr lang="en-US" sz="2800" b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vida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 e </a:t>
            </a:r>
            <a:r>
              <a:rPr lang="en-US" sz="2800" b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xinga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até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 a </a:t>
            </a:r>
            <a:r>
              <a:rPr lang="en-US" sz="2800" b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última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geração</a:t>
            </a:r>
            <a:r>
              <a:rPr lang="en-US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 do SIDH !!! </a:t>
            </a:r>
            <a:endParaRPr lang="en-US" sz="2800" b="1" cap="none" spc="0" dirty="0">
              <a:ln w="22225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271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D07C8-B3C2-4062-80B5-E0D3EAA0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233362"/>
            <a:ext cx="10496550" cy="63912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1736A1-8F0A-41BB-8B75-607CF8BBD2F4}"/>
              </a:ext>
            </a:extLst>
          </p:cNvPr>
          <p:cNvSpPr/>
          <p:nvPr/>
        </p:nvSpPr>
        <p:spPr>
          <a:xfrm>
            <a:off x="4607190" y="83893"/>
            <a:ext cx="2819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Nordeste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201CE7-C122-4A69-8349-D23BF730A1D3}"/>
              </a:ext>
            </a:extLst>
          </p:cNvPr>
          <p:cNvCxnSpPr>
            <a:cxnSpLocks/>
          </p:cNvCxnSpPr>
          <p:nvPr/>
        </p:nvCxnSpPr>
        <p:spPr>
          <a:xfrm flipV="1">
            <a:off x="7603492" y="6119273"/>
            <a:ext cx="0" cy="3341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945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153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Sodre</dc:creator>
  <cp:lastModifiedBy>Eduardo Sodre</cp:lastModifiedBy>
  <cp:revision>21</cp:revision>
  <dcterms:created xsi:type="dcterms:W3CDTF">2021-05-10T16:59:58Z</dcterms:created>
  <dcterms:modified xsi:type="dcterms:W3CDTF">2026-07-09T23:28:17Z</dcterms:modified>
</cp:coreProperties>
</file>